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110" d="100"/>
          <a:sy n="11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3663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017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970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985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8355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4989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905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91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775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383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388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5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353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01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260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118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057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A64B5AF-2650-413D-92D9-D24F52EC87C6}" type="datetimeFigureOut">
              <a:rPr lang="hu-HU" smtClean="0"/>
              <a:t>2017. 02. 22.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889FB4-0BD0-454C-A944-543DE751B79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5326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Fonon" TargetMode="External"/><Relationship Id="rId3" Type="http://schemas.openxmlformats.org/officeDocument/2006/relationships/hyperlink" Target="https://hu.wikipedia.org/wiki/Br%C3%B3dy_Imre" TargetMode="External"/><Relationship Id="rId7" Type="http://schemas.openxmlformats.org/officeDocument/2006/relationships/hyperlink" Target="https://www.google.hu/search?q=tanul&amp;source=lnms&amp;tbm=isch&amp;sa=X&amp;ved=0ahUKEwjL8s3vk6LSAhWKXhoKHUkfDq8Q_AUICCgB&amp;biw=1920&amp;bih=925#imgrc=t0vMpRvBpSDEDM" TargetMode="External"/><Relationship Id="rId2" Type="http://schemas.openxmlformats.org/officeDocument/2006/relationships/hyperlink" Target="https://www.sztnh.gov.hu/hu/magyar-feltalalok-es-talalmanyaik/brody-im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hu/search?q=kriptont%C3%B6lt%C3%A9s%C5%B1+izz%C3%B3&amp;source=lnms&amp;tbm=isch&amp;sa=X&amp;ved=0ahUKEwj-jIDelaLSAhVLXBQKHSk9C6wQ_AUICCgB&amp;biw=1920&amp;bih=925#imgrc=GnU_s7WXxLVV5M" TargetMode="External"/><Relationship Id="rId5" Type="http://schemas.openxmlformats.org/officeDocument/2006/relationships/hyperlink" Target="https://hu.wikipedia.org/wiki/Egyes%C3%BClt_Izz%C3%B3l%C3%A1mpa_%C3%A9s_Villamoss%C3%A1gi_Rt" TargetMode="External"/><Relationship Id="rId4" Type="http://schemas.openxmlformats.org/officeDocument/2006/relationships/hyperlink" Target="http://www.kfki.hu/~cheminfo/hun/eloado/kemia/izzo2.html" TargetMode="External"/><Relationship Id="rId9" Type="http://schemas.openxmlformats.org/officeDocument/2006/relationships/hyperlink" Target="https://hu.wikipedia.org/wiki/Max_Bor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Bródy Imre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pPr algn="r"/>
            <a:r>
              <a:rPr lang="hu-HU" dirty="0"/>
              <a:t>Készítette: Ambruzs Liliána, Sinka Borbála, Sinka Regina</a:t>
            </a:r>
            <a:br>
              <a:rPr lang="hu-HU" dirty="0"/>
            </a:br>
            <a:r>
              <a:rPr lang="hu-HU" dirty="0"/>
              <a:t>Felkészítő tanár: Simon Tibor, Szabó Anita</a:t>
            </a:r>
          </a:p>
        </p:txBody>
      </p:sp>
    </p:spTree>
    <p:extLst>
      <p:ext uri="{BB962C8B-B14F-4D97-AF65-F5344CB8AC3E}">
        <p14:creationId xmlns:p14="http://schemas.microsoft.com/office/powerpoint/2010/main" val="268089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30288" y="2694600"/>
            <a:ext cx="10131425" cy="1468800"/>
          </a:xfrm>
        </p:spPr>
        <p:txBody>
          <a:bodyPr/>
          <a:lstStyle/>
          <a:p>
            <a:pPr algn="ctr"/>
            <a:r>
              <a:rPr lang="hu-HU" b="1" i="1" dirty="0"/>
              <a:t>Köszönjük a figyelmet! </a:t>
            </a:r>
            <a:r>
              <a:rPr lang="hu-HU" b="1" i="1" dirty="0">
                <a:sym typeface="Wingdings" panose="05000000000000000000" pitchFamily="2" charset="2"/>
              </a:rPr>
              <a:t> </a:t>
            </a:r>
            <a:endParaRPr lang="hu-HU" b="1" i="1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26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Források: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85000" lnSpcReduction="10000"/>
          </a:bodyPr>
          <a:lstStyle/>
          <a:p>
            <a:r>
              <a:rPr lang="hu-HU" u="sng" dirty="0">
                <a:hlinkClick r:id="rId2"/>
              </a:rPr>
              <a:t>https://www.sztnh.gov.hu/hu/magyar-feltalalok-es-talalmanyaik/brody-imre</a:t>
            </a:r>
            <a:endParaRPr lang="hu-HU" u="sng" dirty="0"/>
          </a:p>
          <a:p>
            <a:r>
              <a:rPr lang="hu-HU" u="sng" dirty="0">
                <a:hlinkClick r:id="rId3"/>
              </a:rPr>
              <a:t>https://hu.wikipedia.org/wiki/Br%C3%B3dy_Imre</a:t>
            </a:r>
            <a:endParaRPr lang="hu-HU" u="sng" dirty="0"/>
          </a:p>
          <a:p>
            <a:r>
              <a:rPr lang="hu-HU" u="sng" dirty="0">
                <a:hlinkClick r:id="rId4"/>
              </a:rPr>
              <a:t>http://www.kfki.hu/~cheminfo/hun/eloado/kemia/izzo2.html</a:t>
            </a:r>
            <a:endParaRPr lang="hu-HU" u="sng" dirty="0"/>
          </a:p>
          <a:p>
            <a:r>
              <a:rPr lang="hu-HU" u="sng" dirty="0">
                <a:hlinkClick r:id="rId5"/>
              </a:rPr>
              <a:t>https://hu.wikipedia.org/wiki/Egyes%C3%BClt_Izz%C3%B3l%C3%A1mpa_%C3%A9s_Villamoss%C3%A1gi_Rt</a:t>
            </a:r>
            <a:r>
              <a:rPr lang="hu-HU" dirty="0"/>
              <a:t>.</a:t>
            </a:r>
          </a:p>
          <a:p>
            <a:r>
              <a:rPr lang="hu-HU" u="sng" dirty="0">
                <a:hlinkClick r:id="rId6"/>
              </a:rPr>
              <a:t>https://www.google.hu/search?q=kriptont%C3%B6lt%C3%A9s%C5%B1+izz%C3%B3&amp;source=lnms&amp;tbm=isch&amp;sa=X&amp;ved=0ahUKEwj-jIDelaLSAhVLXBQKHSk9C6wQ_AUICCgB&amp;biw=1920&amp;bih=925#imgrc=GnU_s7WXxLVV5M</a:t>
            </a:r>
            <a:r>
              <a:rPr lang="hu-HU" dirty="0"/>
              <a:t>:</a:t>
            </a:r>
          </a:p>
          <a:p>
            <a:r>
              <a:rPr lang="hu-HU" u="sng" dirty="0">
                <a:hlinkClick r:id="rId7"/>
              </a:rPr>
              <a:t>https://www.google.hu/search?q=tanul&amp;source=lnms&amp;tbm=isch&amp;sa=X&amp;ved=0ahUKEwjL8s3vk6LSAhWKXhoKHUkfDq8Q_AUICCgB&amp;biw=1920&amp;bih=925#imgrc=t0vMpRvBpSDEDM</a:t>
            </a:r>
            <a:r>
              <a:rPr lang="hu-HU" dirty="0"/>
              <a:t>:</a:t>
            </a:r>
          </a:p>
          <a:p>
            <a:r>
              <a:rPr lang="hu-HU" u="sng" dirty="0">
                <a:hlinkClick r:id="rId5"/>
              </a:rPr>
              <a:t>https://hu.wikipedia.org/wiki/Egyes%C3%BClt_Izz%C3%B3l%C3%A1mpa_%C3%A9s_Villamoss%C3%A1gi_Rt</a:t>
            </a:r>
            <a:r>
              <a:rPr lang="hu-HU" dirty="0"/>
              <a:t>.</a:t>
            </a:r>
          </a:p>
          <a:p>
            <a:r>
              <a:rPr lang="hu-HU" u="sng" dirty="0">
                <a:hlinkClick r:id="rId8"/>
              </a:rPr>
              <a:t>https://hu.wikipedia.org/wiki/Fonon</a:t>
            </a:r>
            <a:endParaRPr lang="hu-HU" u="sng" dirty="0"/>
          </a:p>
          <a:p>
            <a:r>
              <a:rPr lang="hu-HU" u="sng" dirty="0">
                <a:hlinkClick r:id="rId9"/>
              </a:rPr>
              <a:t>https://hu.wikipedia.org/wiki/Max_Born</a:t>
            </a:r>
            <a:endParaRPr lang="hu-HU" u="sng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81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hu-HU" sz="4000" dirty="0"/>
              <a:t>SZEMÉLYES ADATAI, CSALÁDJA: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 anchor="t"/>
          <a:lstStyle/>
          <a:p>
            <a:r>
              <a:rPr lang="hu-HU" dirty="0"/>
              <a:t>Született: 1891. dec.23-án, Gyulán</a:t>
            </a:r>
          </a:p>
          <a:p>
            <a:r>
              <a:rPr lang="hu-HU" dirty="0"/>
              <a:t>Apja: Bródy Adolf</a:t>
            </a:r>
          </a:p>
          <a:p>
            <a:r>
              <a:rPr lang="hu-HU" dirty="0"/>
              <a:t>Testvérei: Bródy Sándor és Bródy Ernő</a:t>
            </a:r>
          </a:p>
          <a:p>
            <a:r>
              <a:rPr lang="hu-HU" dirty="0"/>
              <a:t>1944. december 20-án a mühldorfi lágerben halt meg.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59" y="609600"/>
            <a:ext cx="3141033" cy="41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TANULMÁNYAI: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2" y="2142067"/>
            <a:ext cx="7837096" cy="3649133"/>
          </a:xfrm>
        </p:spPr>
        <p:txBody>
          <a:bodyPr anchor="t">
            <a:normAutofit/>
          </a:bodyPr>
          <a:lstStyle/>
          <a:p>
            <a:r>
              <a:rPr lang="hu-HU" dirty="0"/>
              <a:t>Gyulán: Elemi iskola, majd polgári iskola első osztályát végezte</a:t>
            </a:r>
          </a:p>
          <a:p>
            <a:r>
              <a:rPr lang="hu-HU" dirty="0"/>
              <a:t>Aradon: 1902-1909 között állami főgimnázium</a:t>
            </a:r>
          </a:p>
          <a:p>
            <a:r>
              <a:rPr lang="hu-HU" dirty="0"/>
              <a:t>Budapesten: 1909-1913 között Királyi Magyar Pázmány Péter Tudományegyetem </a:t>
            </a:r>
          </a:p>
          <a:p>
            <a:r>
              <a:rPr lang="hu-HU" dirty="0"/>
              <a:t>1915- ben középiskolai tanári oklevelet szerzett.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91" y="466987"/>
            <a:ext cx="4455026" cy="29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MUNKÁSSÁGA: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1" y="2142067"/>
            <a:ext cx="6249837" cy="3649133"/>
          </a:xfrm>
        </p:spPr>
        <p:txBody>
          <a:bodyPr anchor="t"/>
          <a:lstStyle/>
          <a:p>
            <a:r>
              <a:rPr lang="hu-HU" dirty="0"/>
              <a:t>1919- ben tanársegédként kapott állást</a:t>
            </a:r>
          </a:p>
          <a:p>
            <a:r>
              <a:rPr lang="hu-HU" dirty="0"/>
              <a:t>1920-ban Németországba emigrált, Max Born tanársegédje lett, 4 tanulmányt írtak közösen</a:t>
            </a:r>
          </a:p>
          <a:p>
            <a:r>
              <a:rPr lang="hu-HU" dirty="0"/>
              <a:t>1921-ben  fononok kölcsönhatását vizsgálták a perturbációszámítás módszerével.</a:t>
            </a:r>
          </a:p>
          <a:p>
            <a:r>
              <a:rPr lang="hu-HU" dirty="0"/>
              <a:t>Nem érezte jól magát Göttingenben, és egy hosszadalmas betegség ürügyén hazajött.</a:t>
            </a:r>
          </a:p>
          <a:p>
            <a:r>
              <a:rPr lang="hu-HU" dirty="0"/>
              <a:t>1923-tól az Egyesült Izzó kutatólaboratóriumának dolgozója, majd vezető munkatársa lett.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39" y="3966633"/>
            <a:ext cx="2467846" cy="26879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39" y="231080"/>
            <a:ext cx="2342340" cy="30190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74" y="2444387"/>
            <a:ext cx="2502470" cy="2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/>
              <a:t>kriptontöltésű izzólámpa: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2" y="2142067"/>
            <a:ext cx="6440556" cy="3649133"/>
          </a:xfrm>
        </p:spPr>
        <p:txBody>
          <a:bodyPr anchor="t" anchorCtr="0">
            <a:normAutofit/>
          </a:bodyPr>
          <a:lstStyle/>
          <a:p>
            <a:r>
              <a:rPr lang="hu-HU" i="1" dirty="0"/>
              <a:t>A francia G. Claude már Bródyt megelőzve gondolt kriptontöltésű izzólámpára, de  csak Bródy Imre tudta kivitelezni.</a:t>
            </a:r>
          </a:p>
          <a:p>
            <a:r>
              <a:rPr lang="hu-HU" dirty="0"/>
              <a:t>1929 februárjában ismerték fel, hogy a kriptonnak két előnyös tulajdonsága van: </a:t>
            </a:r>
            <a:br>
              <a:rPr lang="hu-HU" dirty="0"/>
            </a:br>
            <a:r>
              <a:rPr lang="hu-HU" dirty="0"/>
              <a:t>hővezetési veszteségek csökkentése</a:t>
            </a:r>
            <a:br>
              <a:rPr lang="hu-HU" dirty="0"/>
            </a:br>
            <a:r>
              <a:rPr lang="hu-HU" dirty="0"/>
              <a:t>Soret- féle effektus csökkentése</a:t>
            </a:r>
          </a:p>
          <a:p>
            <a:r>
              <a:rPr lang="hu-HU" dirty="0"/>
              <a:t>1 liter kripton akkoriban 4000 pengőbe került</a:t>
            </a:r>
          </a:p>
          <a:p>
            <a:r>
              <a:rPr lang="hu-HU" dirty="0"/>
              <a:t>Bródy Imre fél liter kriptonból 4 izzót készített.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7" y="1106424"/>
            <a:ext cx="4955168" cy="36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kripton ipari mennyiségű előállítása: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1" y="2142067"/>
            <a:ext cx="6838121" cy="3649133"/>
          </a:xfrm>
        </p:spPr>
        <p:txBody>
          <a:bodyPr anchor="t"/>
          <a:lstStyle/>
          <a:p>
            <a:r>
              <a:rPr lang="hu-HU" dirty="0"/>
              <a:t>Bródy Kőrösy Ferenccel és Selényi Pállal.</a:t>
            </a:r>
          </a:p>
          <a:p>
            <a:r>
              <a:rPr lang="hu-HU" dirty="0"/>
              <a:t>A levegőben 1,5 milliomodrész kripton.</a:t>
            </a:r>
          </a:p>
          <a:p>
            <a:r>
              <a:rPr lang="hu-HU" dirty="0"/>
              <a:t>Termodinamikai meggondolás.</a:t>
            </a:r>
          </a:p>
          <a:p>
            <a:r>
              <a:rPr lang="hu-HU" dirty="0"/>
              <a:t>Levegőnek csak mintegy 10%-át cseppfolyósítják.</a:t>
            </a:r>
          </a:p>
          <a:p>
            <a:r>
              <a:rPr lang="hu-HU" dirty="0"/>
              <a:t>Átfúvatják az előhűtött maradékot, így kimosva belőle a kriptont.</a:t>
            </a:r>
          </a:p>
          <a:p>
            <a:r>
              <a:rPr lang="hu-HU" dirty="0"/>
              <a:t>Erre alapozva az Egyesült Izzó felépítette a világ első kriptongyárát Ajkán.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67" y="1903413"/>
            <a:ext cx="4576763" cy="30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égő bemutatása és gyártása: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hu-HU" dirty="0"/>
              <a:t>A kriptonégőt a Budapesti Ipari Vásáron mutatták be 1936-ban.</a:t>
            </a:r>
          </a:p>
          <a:p>
            <a:r>
              <a:rPr lang="hu-HU" dirty="0"/>
              <a:t>1 évvel később Ajkán is gyártani kezdték.</a:t>
            </a:r>
          </a:p>
          <a:p>
            <a:r>
              <a:rPr lang="hu-HU" dirty="0"/>
              <a:t>Sikerült előállítani kriptont 1 pengő 26 filléres literenkénti áron.</a:t>
            </a:r>
          </a:p>
          <a:p>
            <a:r>
              <a:rPr lang="hu-HU" dirty="0"/>
              <a:t>Theisz Emillel kísérleteket végzett az optimális forma kialakításáért. </a:t>
            </a:r>
          </a:p>
          <a:p>
            <a:r>
              <a:rPr lang="hu-HU" dirty="0"/>
              <a:t>A bura méretének csökkentése.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77" y="725970"/>
            <a:ext cx="4608192" cy="50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Kísérlet: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7" y="1721598"/>
            <a:ext cx="3452644" cy="23017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09" y="1726832"/>
            <a:ext cx="3444793" cy="229652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42" y="1721598"/>
            <a:ext cx="3452641" cy="230176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7" y="4256081"/>
            <a:ext cx="3452644" cy="230176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09" y="4256082"/>
            <a:ext cx="3444793" cy="229652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41" y="4256081"/>
            <a:ext cx="3062039" cy="22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2" y="362849"/>
            <a:ext cx="3537599" cy="26531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98" y="362849"/>
            <a:ext cx="3979799" cy="265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84" y="362849"/>
            <a:ext cx="3988536" cy="26590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0" y="3560291"/>
            <a:ext cx="3537651" cy="26532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98" y="3560290"/>
            <a:ext cx="3979799" cy="265319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84" y="3560290"/>
            <a:ext cx="3988536" cy="26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Égi">
  <a:themeElements>
    <a:clrScheme name="Ég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Ég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Ég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Égi</Template>
  <TotalTime>649</TotalTime>
  <Words>532</Words>
  <Application>Microsoft Office PowerPoint</Application>
  <PresentationFormat>Szélesvásznú</PresentationFormat>
  <Paragraphs>48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Égi</vt:lpstr>
      <vt:lpstr>Bródy Imre</vt:lpstr>
      <vt:lpstr>SZEMÉLYES ADATAI, CSALÁDJA:</vt:lpstr>
      <vt:lpstr>TANULMÁNYAI:</vt:lpstr>
      <vt:lpstr>MUNKÁSSÁGA:</vt:lpstr>
      <vt:lpstr>kriptontöltésű izzólámpa:</vt:lpstr>
      <vt:lpstr>A kripton ipari mennyiségű előállítása:</vt:lpstr>
      <vt:lpstr>Az égő bemutatása és gyártása:</vt:lpstr>
      <vt:lpstr>Kísérlet:</vt:lpstr>
      <vt:lpstr>PowerPoint-bemutató</vt:lpstr>
      <vt:lpstr>Köszönjük a figyelmet!  </vt:lpstr>
      <vt:lpstr>Források: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Bródy Imre</dc:title>
  <dc:creator>Sinka Bori</dc:creator>
  <cp:lastModifiedBy>Sinka Bori</cp:lastModifiedBy>
  <cp:revision>32</cp:revision>
  <dcterms:created xsi:type="dcterms:W3CDTF">2017-02-13T21:18:01Z</dcterms:created>
  <dcterms:modified xsi:type="dcterms:W3CDTF">2017-02-22T00:25:46Z</dcterms:modified>
</cp:coreProperties>
</file>